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8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8777282-C2CA-4FDD-8C71-E797B6BBA372}">
          <p14:sldIdLst>
            <p14:sldId id="256"/>
            <p14:sldId id="257"/>
            <p14:sldId id="258"/>
            <p14:sldId id="259"/>
            <p14:sldId id="260"/>
            <p14:sldId id="268"/>
            <p14:sldId id="264"/>
            <p14:sldId id="265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8" autoAdjust="0"/>
    <p:restoredTop sz="94660"/>
  </p:normalViewPr>
  <p:slideViewPr>
    <p:cSldViewPr>
      <p:cViewPr>
        <p:scale>
          <a:sx n="94" d="100"/>
          <a:sy n="94" d="100"/>
        </p:scale>
        <p:origin x="-155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2B0B0-ADE6-49BF-AFC5-A55EC8F42B4C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E67A6-D745-4B67-B506-9540ACDEF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250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1484784"/>
            <a:ext cx="6696744" cy="2190105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Отчет об исполнении бюджета 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Александровского сельского поселения 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2020 год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285992"/>
            <a:ext cx="7239000" cy="114300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Спасибо за внимание!!!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04061175"/>
              </p:ext>
            </p:extLst>
          </p:nvPr>
        </p:nvGraphicFramePr>
        <p:xfrm>
          <a:off x="323528" y="548681"/>
          <a:ext cx="8280919" cy="583264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77766"/>
                <a:gridCol w="1562461"/>
                <a:gridCol w="1394681"/>
                <a:gridCol w="1046011"/>
              </a:tblGrid>
              <a:tr h="5257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доходов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Утверждено 2020г., тыс. руб.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Исп. за 2020г., тыс. руб.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Исполнено,%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5257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Налог на доходы физических лиц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26 917,000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27 975,922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103,9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16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Единый сельхоз. налог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68,503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68,503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5257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Налог на имущество физ. лиц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1 967,375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2 111,413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107,3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51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Земельный налог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1 219,455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1 273,209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104,4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52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Акцизы по подакцизным товарам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2 273,000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2 059,656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90,6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076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 налоговые доходы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32 445,333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33 488,703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103,2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076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сдачи в аренду имущества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1 816,200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1 721,166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94,8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90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Поступления от найма жилья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165,000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164,889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99,9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78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Невыясненные поступления 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-41,928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78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продажи материальных и нематериальных активов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16,881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16,881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904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Штрафы, санкции, возмещение ущерба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18,403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18,403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076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 неналоговые доходы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2 016,484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1 879,412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93,2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842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 собственных доходов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34 461,817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35 368,115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102,6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6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Безвозмездные поступления от других бюджетов бюджетной системы РФ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115 034,401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114 597,802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99,6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6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безвозмездные поступления в бюджеты сельских поселений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111,200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111,200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076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Возврат остатков межбюджетных трансфертов прошлых лет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-142,677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-142,677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964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 ДОХОДОВ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149 464,741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149 934,439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100,3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65628836"/>
              </p:ext>
            </p:extLst>
          </p:nvPr>
        </p:nvGraphicFramePr>
        <p:xfrm>
          <a:off x="1115616" y="620689"/>
          <a:ext cx="7344816" cy="468692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08112"/>
                <a:gridCol w="3515986"/>
                <a:gridCol w="1076328"/>
                <a:gridCol w="1033275"/>
                <a:gridCol w="711115"/>
              </a:tblGrid>
              <a:tr h="8969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КБК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Наименование разделов и подразделов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Утверждено на 2020 год, тыс. руб.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Исполнено за  2020 год, тыс. руб.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Исп., %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664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0100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ОБЩЕГОСУДАРСТВЕННЫЕ ВОПРОСЫ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21 660,544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21 120,242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97,5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07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0200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НАЦИОНАЛЬНАЯ ОБОРОНА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850,500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850,500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664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0300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0,000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0,000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664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0400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НАЦИОНАЛЬНАЯ ЭКОНОМИКА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17 641,293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17 625,255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99,9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664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0500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ЖИЛИЩНО-КОММУНАЛЬНОЕ ХОЗЯЙСТВО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87 338,042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86 498,437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99,0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664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0800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КУЛЬТУРА И КИНЕМАТОГРАФИЯ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15 102,437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15 102,437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664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СОЦИАЛЬНАЯ ПОЛИТИКА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2 358,862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2 281,438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96,7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664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ФИЗИЧЕСКАЯ КУЛЬТУРА И СПОРТ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4 829,828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4 829,828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512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1200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СРЕДСТВА МАССОВОЙ ИНФОРМАЦИИ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733,000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674,822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92,1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664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150 514,506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148 982,959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99,0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01511"/>
            <a:ext cx="504056" cy="416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18144"/>
            <a:ext cx="504056" cy="44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918197"/>
            <a:ext cx="504056" cy="430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348881"/>
            <a:ext cx="504056" cy="43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06" y="2781943"/>
            <a:ext cx="501203" cy="35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06" y="3140968"/>
            <a:ext cx="501203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06" y="3573017"/>
            <a:ext cx="501203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005065"/>
            <a:ext cx="504056" cy="432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437112"/>
            <a:ext cx="504056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06" y="4869160"/>
            <a:ext cx="501203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8390736" cy="56629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Отчет об исполнении Программы муниципальных внутренних заимствований МО «Александровское сельское поселение» за 2020 год 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Настоящая Программа муниципальных внутренних заимствований муниципального образования «Александровское сельское поселение» на 2020 год составлена в соответствии с Бюджетным Кодексом Российской Федерации и устанавливает перечень внутренних заимствований Александровского сельского поселения, направляемых в 2020 году на покрытие временных кассовых разрывов, возникающих при исполнении бюджета поселения и на погашение муниципальных долговых обязательств муниципального образования «Александровское сельское поселение»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742790"/>
              </p:ext>
            </p:extLst>
          </p:nvPr>
        </p:nvGraphicFramePr>
        <p:xfrm>
          <a:off x="539552" y="2708922"/>
          <a:ext cx="7814672" cy="287860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554230"/>
                <a:gridCol w="2260442"/>
              </a:tblGrid>
              <a:tr h="4797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</a:tr>
              <a:tr h="479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Кредиты,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</a:tr>
              <a:tr h="479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в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</a:tr>
              <a:tr h="479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Кредиты, привлекаемые от кредитных организаций: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</a:tr>
              <a:tr h="479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/>
                        <a:t>Объем привлечения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</a:tr>
              <a:tr h="479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/>
                        <a:t>Объем средств, направленных на погашение основной суммы долга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Отчет об исполнении Программы муниципальных гарантий </a:t>
            </a:r>
          </a:p>
          <a:p>
            <a:pPr algn="ctr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 «Александровское сельское поселение» за  2020 год 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Настоящая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Программа муниципальных гарантий муниципального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 «Александровское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сельское поселение» 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год составлена в соответствии с Бюджетным Кодексом Российской Федерации и устанавливает перечень подлежащих предоставлению и исполнению муниципальных гарантий муниципального образования «Александровское сельское поселение»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году.</a:t>
            </a:r>
          </a:p>
          <a:p>
            <a:pPr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подлежащих предоставлению муниципальных гарантий муниципального образования «Александровское сельское поселение»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году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53777"/>
              </p:ext>
            </p:extLst>
          </p:nvPr>
        </p:nvGraphicFramePr>
        <p:xfrm>
          <a:off x="611560" y="2924944"/>
          <a:ext cx="7960967" cy="264077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8193"/>
                <a:gridCol w="1728191"/>
                <a:gridCol w="1224137"/>
                <a:gridCol w="1065222"/>
                <a:gridCol w="888396"/>
                <a:gridCol w="1326828"/>
              </a:tblGrid>
              <a:tr h="1007118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 гарантирования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60020" indent="-160020"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принципала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 гарантирования, тыс. рублей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Размер обеспечения регрессного требования, тыс. рублей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Проверка финансового состояния принципала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условия предоставления муниципальной гарантии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74971"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Заимствования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МКП «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Тепловодоснабжение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»,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осуществляемые для гашения задолженности за поставленный газ, потребленный сверх норматива.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МКП «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Тепловодоснабжение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» Александровского сельского поселения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3 000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3 000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Муниципальные гарантии обеспечивают исполнение обязательств выплате неустоек (пеней, штрафов)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63331"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</a:rPr>
              <a:t>ОТЧЕТ</a:t>
            </a: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b="1" dirty="0">
                <a:latin typeface="Times New Roman"/>
                <a:ea typeface="Times New Roman"/>
              </a:rPr>
              <a:t> об использовании средств, выделенных из бюджета муниципального образования «Александровское сельское поселение» на финансирование муниципальных программ за 2020 год</a:t>
            </a: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34354677"/>
              </p:ext>
            </p:extLst>
          </p:nvPr>
        </p:nvGraphicFramePr>
        <p:xfrm>
          <a:off x="323529" y="1185535"/>
          <a:ext cx="8352926" cy="5154343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538709"/>
                <a:gridCol w="5427667"/>
                <a:gridCol w="894956"/>
                <a:gridCol w="894956"/>
                <a:gridCol w="596638"/>
              </a:tblGrid>
              <a:tr h="4546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№ п/п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Наименование кода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Утверждено на 2020 год      тыс. руб.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Исполнено за  2020 года  тыс. руб.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% исп.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rgbClr val="FFC000"/>
                    </a:solidFill>
                  </a:tcPr>
                </a:tc>
              </a:tr>
              <a:tr h="3974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Муниципальная программа "Формирование современной городской среды на территории Александровского сельского поселения на 2018-2022 годы"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3 600,545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3 599,644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100,0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  <a:tr h="3506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Муниципальная программа "Вырубка аварийных деревьев на территории Александровского сельского поселения на 2018 - 2022 годы"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70,776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70,776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100,0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  <a:tr h="6014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Муниципальная программа "Капитальный ремонт, содержание, обслуживание жилых помещений муниципального жилищного фонда Александровского сельского поселения и развитие жилищного хозяйства на 2019-2025 годы с перспективой до 2030 года"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1 128,354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1 121,067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99,4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  <a:tr h="4775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Муниципальная программа "Комплексное развитие систем коммунальной инфраструктуры на территории Александровского сельского поселения на период 2013 -2015 годы и на перспективу до 2023 года"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74 756,912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74 220,314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99,3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  <a:tr h="459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5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Муниципальная программа "Социально - экономического развития Александровского сельского поселения на 2013 -2015 годы и на перспективу до 2020 года"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26 266,802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26 149,934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99,6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  <a:tr h="3043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Муниципальная программа "Благоустройство Александровского сельского поселения на 2017 - 2020 годы"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6 899,712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6 672,528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96,7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  <a:tr h="5640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Муниципальная программа "Повышение энергетической эффективности на территории Александровского сельского поселения Александровского района Томской области на период с 2011 по 2012 годы с перспективой до 2020 г."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304,990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237,356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77,8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  <a:tr h="459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8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Муниципальная программа "Социальная поддержка населения Александровского сельского поселения на 2017 -2020 годы"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2 868,900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2 753,833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96,0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  <a:tr h="459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Муниципальная программа "Патриотическое воспитание молодых граждан на территории Александровского сельского поселения на 2019-2023 годы"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62,500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62,500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100,0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  <a:tr h="459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Программа комплексного развития транспортной инфраструктуры на территории Александровского сельского поселения на 2016-2032 годы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17 289,211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17 289,211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100,0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  <a:tr h="1556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Итого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 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effectLst/>
                        </a:rPr>
                        <a:t>133 248,702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effectLst/>
                        </a:rPr>
                        <a:t>132 177,163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u="none" strike="noStrike" dirty="0">
                          <a:effectLst/>
                        </a:rPr>
                        <a:t>99,2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56" marR="3856" marT="3856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879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исполнении сметы доходов и расходов муниципальных бюджетных учреждений, находящимися в ведении органов местного самоуправления МО «Александровское сельское поселение»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приносящей доход деятельности за 2020 год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49627155"/>
              </p:ext>
            </p:extLst>
          </p:nvPr>
        </p:nvGraphicFramePr>
        <p:xfrm>
          <a:off x="323528" y="1412777"/>
          <a:ext cx="8208912" cy="396043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00344"/>
                <a:gridCol w="2500344"/>
                <a:gridCol w="1421763"/>
                <a:gridCol w="1323711"/>
                <a:gridCol w="462750"/>
              </a:tblGrid>
              <a:tr h="73461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Сумма, тыс. рублей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35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Утверждено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125" indent="-1111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Исполнено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Исп. 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298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Доходы от оказания услуг учреждениями, находящимися в ведении органов местного самоуправления поселений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61,500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61,463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99,9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21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Times New Roman"/>
                        </a:rPr>
                        <a:t>МБУ "Архитектуры, строительства и капитального ремонта"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Times New Roman"/>
                        </a:rPr>
                        <a:t>61,500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Times New Roman"/>
                        </a:rPr>
                        <a:t>61,463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Times New Roman"/>
                        </a:rPr>
                        <a:t>99,9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418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МБУ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"Архитектуры, строительства и капитального ремонта"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Times New Roman"/>
                        </a:rPr>
                        <a:t>2 919,833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2 919,833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9839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/>
                          <a:ea typeface="Times New Roman"/>
                        </a:rPr>
                        <a:t>Всего расходов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Times New Roman"/>
                        </a:rPr>
                        <a:t>2 919,833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2 919,833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428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Отчет об использовании средств резервного фонда за 2020 год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29585933"/>
              </p:ext>
            </p:extLst>
          </p:nvPr>
        </p:nvGraphicFramePr>
        <p:xfrm>
          <a:off x="323528" y="548680"/>
          <a:ext cx="8352928" cy="51783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6357"/>
                <a:gridCol w="6186371"/>
                <a:gridCol w="864096"/>
                <a:gridCol w="936104"/>
              </a:tblGrid>
              <a:tr h="330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№ п/п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расходов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Выделено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Исполнено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Оказание услуг проведения достоверности определения сметной стоимости объектов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36,480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36,480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Погашение задолженности за проведение экспертизы промышленной безопасности объектов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116,000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116,000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6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Оказание услуг по проведению заключительных дезинфекционных работ в инфекционных очагах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8,000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8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Устранение ЧС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17,167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17,167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0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Услуги по техническому обслуживанию дополнительного оборудования транспортного средства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148,000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148,000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4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Оказание услуг по ликвидации аварийных деревьев на территории АСП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25,420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25,420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60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Оказание услуг по проведению инсектоакарицидной дезинфекции на территории АСП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53,835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53,835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 оказание транспортных услуг по доставке товаров (светильники)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8,035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8,035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6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 приобретение материалов для ремонта в домах по адресу: мкр. Казахстан, д. 14. 14А 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67,945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67,945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6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Оказание услуг по ликвидации ЧС по ул. Гоголя, 21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22,232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22,232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6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Оказание транспортных услуг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73,934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73,934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81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Оплата услуг по ремонту трактора Т-25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0,550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0,550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62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Материальная помощь Тишковой Ю.В.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1,500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1,500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81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Оплата транспортных услуг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7,154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7,154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81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586,252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586,252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Отчёт об использовании средств Дорожного фонда Александровского сельского поселения за 2020 год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82071090"/>
              </p:ext>
            </p:extLst>
          </p:nvPr>
        </p:nvGraphicFramePr>
        <p:xfrm>
          <a:off x="323528" y="476672"/>
          <a:ext cx="8352929" cy="612689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364266"/>
                <a:gridCol w="925309"/>
                <a:gridCol w="1220398"/>
                <a:gridCol w="842956"/>
              </a:tblGrid>
              <a:tr h="225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Утверждено 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Исполнено 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1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Остаток денежных средств на начало года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39,032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39,032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3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1.Доходы Дорожного фонда – всего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17 250,179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17 250,179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 том числе по источникам: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9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1.1.Акцизы по подакцизным товарам (продукции), производимым на территории Российской Федерации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2 273,000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2 059,656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90,6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1.2.Прочие межбюджетные трансферты, передаваемые бюджетам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12 560,720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12 560,720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9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1.2.1.Капитальный и текущий ремонт автомобильных дорог и инженерных сооружений на них в границах муниципальных районов и поселений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8 200,000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8 200,000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9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1.2.2. Капитальный и текущий ремонт автомобильных дорог и инженерных сооружений на них в границах муниципальных районов и поселений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3 210,720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3 210,720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9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1.2.3. Иные межбюджетные трансферты, передаваемые бюджетам поселений (целевые средства ООО "Газпром трансгаз Томск"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1 150,000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1 150,000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0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1.3. Возврат прочих межбюджетных трансфертов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-0,485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-0,485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98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1.4. Другие доходные источники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2 416,944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2 630,288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108,8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0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2.Расходы Дорожного фонда – всего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17 289,211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17 289,211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6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 том числе: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2.1. Ремонт дорог муниципального значения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400,000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400,000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8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2.2.Содержание дорог муниципального назначения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4 000,000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4 000,000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7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2.4. Устройство ледовой переправы д. Ларино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9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2.5. Оказание услуг по проведению проверки достоверности определения сметной стоимости объекта:  ремонт участков автомобильной дороги 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30,240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30,240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9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2.8. Капитальный  ремонт и (или) ремонт автомобильных дорог общего пользования местного значения  в рамках ГП "Развитие транспортной системы в Томской области"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8 200,000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8 200,000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9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2.9. Капитальный и текущий ремонт автомобильных дорог и инженерных сооружений на них в границах муниципальных районов и поселений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3 210,720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3 210,720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3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2.10. Разметка автомобильной дороги по маршруты автобуса в с. Александровском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174,251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174,251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6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2.11. Обустройство заездного кармана по ул. Советской с переносом автобусной остановки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1 150,000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1 150,000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2.12. Проведение лабораторных испытаний качества асфальтобетонного покрытия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24,000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24,000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5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Остаток денежных средств на конец отчетного периода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711</TotalTime>
  <Words>1348</Words>
  <Application>Microsoft Office PowerPoint</Application>
  <PresentationFormat>Экран (4:3)</PresentationFormat>
  <Paragraphs>405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Отчет об исполнении бюджета  Александровского сельского поселения  за 2020 год</vt:lpstr>
      <vt:lpstr>Доходы </vt:lpstr>
      <vt:lpstr>Расходы</vt:lpstr>
      <vt:lpstr>Презентация PowerPoint</vt:lpstr>
      <vt:lpstr>Презентация PowerPoint</vt:lpstr>
      <vt:lpstr>ОТЧЕТ  об использовании средств, выделенных из бюджета муниципального образования «Александровское сельское поселение» на финансирование муниципальных программ за 2020 год </vt:lpstr>
      <vt:lpstr>Отчет об исполнении сметы доходов и расходов муниципальных бюджетных учреждений, находящимися в ведении органов местного самоуправления МО «Александровское сельское поселение»  от приносящей доход деятельности за 2020 год</vt:lpstr>
      <vt:lpstr>Отчет об использовании средств резервного фонда за 2020 год </vt:lpstr>
      <vt:lpstr>Отчёт об использовании средств Дорожного фонда Александровского сельского поселения за 2020 год 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Александровского сельского поселения за 2015 год</dc:title>
  <dc:creator>Юрист</dc:creator>
  <cp:lastModifiedBy>Финансист</cp:lastModifiedBy>
  <cp:revision>71</cp:revision>
  <dcterms:created xsi:type="dcterms:W3CDTF">2016-10-04T07:14:01Z</dcterms:created>
  <dcterms:modified xsi:type="dcterms:W3CDTF">2021-03-04T01:32:05Z</dcterms:modified>
</cp:coreProperties>
</file>