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8" r:id="rId7"/>
    <p:sldId id="264" r:id="rId8"/>
    <p:sldId id="270" r:id="rId9"/>
    <p:sldId id="271" r:id="rId10"/>
    <p:sldId id="269" r:id="rId11"/>
    <p:sldId id="27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8777282-C2CA-4FDD-8C71-E797B6BBA372}">
          <p14:sldIdLst>
            <p14:sldId id="256"/>
            <p14:sldId id="257"/>
            <p14:sldId id="258"/>
            <p14:sldId id="259"/>
            <p14:sldId id="260"/>
            <p14:sldId id="268"/>
            <p14:sldId id="264"/>
            <p14:sldId id="270"/>
            <p14:sldId id="271"/>
            <p14:sldId id="269"/>
            <p14:sldId id="272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9" autoAdjust="0"/>
    <p:restoredTop sz="95501" autoAdjust="0"/>
  </p:normalViewPr>
  <p:slideViewPr>
    <p:cSldViewPr>
      <p:cViewPr varScale="1">
        <p:scale>
          <a:sx n="99" d="100"/>
          <a:sy n="99" d="100"/>
        </p:scale>
        <p:origin x="2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2B0B0-ADE6-49BF-AFC5-A55EC8F42B4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E67A6-D745-4B67-B506-9540ACDEF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5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81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7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73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45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84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22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80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6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7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88840"/>
            <a:ext cx="7056784" cy="23042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2022 год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Отчёт об </a:t>
            </a:r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использовании средств Дорожного фонда Александровского сельского </a:t>
            </a:r>
            <a:b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поселения за 2022 </a:t>
            </a:r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746566"/>
              </p:ext>
            </p:extLst>
          </p:nvPr>
        </p:nvGraphicFramePr>
        <p:xfrm>
          <a:off x="611560" y="692700"/>
          <a:ext cx="8424935" cy="6052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6623"/>
                <a:gridCol w="1224136"/>
                <a:gridCol w="1080120"/>
                <a:gridCol w="504056"/>
              </a:tblGrid>
              <a:tr h="504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показателя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Утверждено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Исполнено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1.Доходы Дорожного фонда – 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21 761,945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21 761,945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324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том числе по источникам: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43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1.1.Акцизы по подакцизным товарам (продукции), производимым на территории Российской Федерации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2 600,848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2 819,775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108,4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177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1.2.Прочие межбюджетные трансферты, передаваемые бюджетам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16 530,822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16 530,822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32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1.3. Другие доходные источники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2 630,275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2 411,348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91,7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2.Расходы Дорожного фонда – всего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21 761,945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21 761,945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217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том числе: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173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2.1. Ремонт дорог муниципального значения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600,000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600,000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320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2.2.Содержание дорог муниципального назначения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3 600,000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3 600,000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370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2.3. Проведение лабораторных испытаний качества асфальтобетонного покрытия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7,800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7,800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297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2.4. Устройство ледовой переправы д. Ларино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49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2.5. Оказание услуг по проведению проверки достоверности определения сметной стоимости объекта : ремонт участков автомобильной дороги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24,320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24,320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2.6. Капитальный  ремонт и (или) ремонт автомобильных дорог общего пользования местного значения  в рамках ГП "Развитие транспортной системы в Томской области"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8 269,900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8 269,900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2.7.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435,258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435,258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2.8. Разметка автомобильной дороги по маршруты автобуса в с. Александровском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399,003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399,003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2.9.   Ремонт автомобильной дороги на кладбище в селе Александровское, Александровского района Томской области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3 000,000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3 000,000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  <a:tr h="26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2.10. ремонт автодороги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2 662,874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2 662,874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39" marR="249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928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364741"/>
              </p:ext>
            </p:extLst>
          </p:nvPr>
        </p:nvGraphicFramePr>
        <p:xfrm>
          <a:off x="251520" y="188643"/>
          <a:ext cx="8712970" cy="5260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6956"/>
                <a:gridCol w="689260"/>
                <a:gridCol w="618568"/>
                <a:gridCol w="1201790"/>
                <a:gridCol w="1219461"/>
                <a:gridCol w="706935"/>
              </a:tblGrid>
              <a:tr h="1052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КФСР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Доп. ЭК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Утверждено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Исполнено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</a:tr>
              <a:tr h="747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2.11.обустройство микрорайона индивидуальной жилой застройки </a:t>
                      </a:r>
                      <a:r>
                        <a:rPr lang="ru-RU" sz="1200" dirty="0" err="1">
                          <a:effectLst/>
                        </a:rPr>
                        <a:t>ул.Пролетарская</a:t>
                      </a:r>
                      <a:r>
                        <a:rPr lang="ru-RU" sz="1200" dirty="0">
                          <a:effectLst/>
                        </a:rPr>
                        <a:t> - </a:t>
                      </a:r>
                      <a:r>
                        <a:rPr lang="ru-RU" sz="1200" dirty="0" err="1">
                          <a:effectLst/>
                        </a:rPr>
                        <a:t>ул.Багряная</a:t>
                      </a:r>
                      <a:r>
                        <a:rPr lang="ru-RU" sz="1200" dirty="0">
                          <a:effectLst/>
                        </a:rPr>
                        <a:t>. </a:t>
                      </a:r>
                      <a:r>
                        <a:rPr lang="ru-RU" sz="1200" dirty="0" err="1">
                          <a:effectLst/>
                        </a:rPr>
                        <a:t>Водоснабжение.Уличная</a:t>
                      </a:r>
                      <a:r>
                        <a:rPr lang="ru-RU" sz="1200" dirty="0">
                          <a:effectLst/>
                        </a:rPr>
                        <a:t> дренажная система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0409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3,790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3,790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2.12.Приобретение дополнительного оборудования для спец техники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0409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1 000,000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1 000,000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</a:tr>
              <a:tr h="444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2.13.Приобретение </a:t>
                      </a:r>
                      <a:r>
                        <a:rPr lang="ru-RU" sz="1200" dirty="0" err="1">
                          <a:effectLst/>
                        </a:rPr>
                        <a:t>пескоразбрасывателя</a:t>
                      </a:r>
                      <a:r>
                        <a:rPr lang="ru-RU" sz="1200" dirty="0">
                          <a:effectLst/>
                        </a:rPr>
                        <a:t> марки ПРР-3.0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0409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599,000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599,000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</a:tr>
              <a:tr h="824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2.14.разработка ПСД на капитальный ремонт автодороги улица Молодёжная, с. Александровское, Александровского района, Томская область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0409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560,000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560,000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</a:tr>
              <a:tr h="634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2.13.Приобретение пескоразбрасывателя марки ПРР-3.0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0409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500,000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500,000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</a:tr>
              <a:tr h="1052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Остаток денежных средств на конец отчетного периода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37" marR="184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24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5992"/>
            <a:ext cx="72390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Спасибо за внимание!!!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1"/>
            <a:ext cx="8229600" cy="6938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173408"/>
              </p:ext>
            </p:extLst>
          </p:nvPr>
        </p:nvGraphicFramePr>
        <p:xfrm>
          <a:off x="395536" y="836715"/>
          <a:ext cx="8208911" cy="50994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70947"/>
                <a:gridCol w="1576048"/>
                <a:gridCol w="1406809"/>
                <a:gridCol w="1055107"/>
              </a:tblGrid>
              <a:tr h="497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2022г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., тыс. руб.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Исп. за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2022г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., тыс. руб.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Исполнено,%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97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31 491,875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32 111,397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Единый сельхоз. налог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58,520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58,520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97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имущество физ. лиц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1 227,774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1 170,175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95,3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26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1467,551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1344,650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91,6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38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Акцизы по подакцизным товарам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600,878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2819,775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108,4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96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3250,971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3236,979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8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Поступления от найма жилья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256,199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256,199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1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Аренда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за земли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0,148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0,148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68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55,398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55,398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6423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91,884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91,884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6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неналоговые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 неналоговые доходы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40 501,199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41 145,125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3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собственных доходов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40 501,199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41 145,125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27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от других бюджетов бюджетной системы РФ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78653,204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79170,230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96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Возврат остатков межбюджетных трансфертов прошлых лет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-517,803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-517,803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5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ДОХОДОВ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119 154,403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119 154,403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451676"/>
              </p:ext>
            </p:extLst>
          </p:nvPr>
        </p:nvGraphicFramePr>
        <p:xfrm>
          <a:off x="1115616" y="836710"/>
          <a:ext cx="7344816" cy="43924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3515986"/>
                <a:gridCol w="1076328"/>
                <a:gridCol w="1033275"/>
                <a:gridCol w="711115"/>
              </a:tblGrid>
              <a:tr h="854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КБК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Наименование разделов и подразделов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Утверждено на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год, тыс. руб.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Исполнено за 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год, тыс. руб.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Исп., %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9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25 145,662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25 039,880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8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0200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1 047,900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1 047,900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9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0300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126,206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126,206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9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22 706,725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22 606,725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9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40 479,007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39 672,768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98,0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9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0800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КУЛЬТУРА И КИНЕМАТОГРАФИЯ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22 462,863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22 462,863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9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2 732,137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2 697,237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98,7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9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5 505,833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5 505,833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30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СРЕДСТВА МАССОВОЙ ИНФОРМАЦИИ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902,791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902,264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99,9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121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109,474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120 061,675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99,1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01511"/>
            <a:ext cx="504056" cy="41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18144"/>
            <a:ext cx="504056" cy="44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18197"/>
            <a:ext cx="504056" cy="43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348881"/>
            <a:ext cx="504056" cy="43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2781943"/>
            <a:ext cx="501203" cy="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3140968"/>
            <a:ext cx="5012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3573017"/>
            <a:ext cx="5012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005065"/>
            <a:ext cx="504056" cy="4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437112"/>
            <a:ext cx="50405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4869160"/>
            <a:ext cx="50120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390736" cy="566298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об </a:t>
            </a: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исполнении Программы муниципальных внутренних заимствований МО «Александровское сельское поселение» за 2022 год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Настоящая Программа муниципальных внутренних заимствований муниципального образования «Александровское сельское поселение» на 2022 год составлена в соответствии с Бюджетным Кодексом Российской Федерации и устанавливает перечень внутренних заимствований Александровского сельского поселения, направляемых в 2022 году на покрытие временных кассовых разрывов, возникающих при исполнении бюджета поселения и на погашение муниципальных долговых обязательств муниципального образования «Александровское сельское поселение»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819202"/>
              </p:ext>
            </p:extLst>
          </p:nvPr>
        </p:nvGraphicFramePr>
        <p:xfrm>
          <a:off x="611560" y="3058981"/>
          <a:ext cx="7920880" cy="25776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9717"/>
                <a:gridCol w="2291163"/>
              </a:tblGrid>
              <a:tr h="355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</a:tr>
              <a:tr h="442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Кредиты,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42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42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Кредиты, привлекаемые от кредитных организаций: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42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Объем привлечения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42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Объем средств, направленных на погашение основной суммы долга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об </a:t>
            </a: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исполнении Программы муниципальных гарантий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 «Александровское сельское поселение» за  2022 год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Настоящая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муниципальных гарантий муниципального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 «Александровское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сельское поселение»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 составлена в соответствии с Бюджетным Кодексом Российской Федерации и устанавливает перечень подлежащих предоставлению и исполнению муниципальных гарантий муниципального образования «Александровское сельское поселение»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году.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подлежащих предоставлению муниципальных гарантий муниципального образования «Александровское сельское поселение»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77922"/>
              </p:ext>
            </p:extLst>
          </p:nvPr>
        </p:nvGraphicFramePr>
        <p:xfrm>
          <a:off x="611560" y="3356993"/>
          <a:ext cx="7960967" cy="288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3"/>
                <a:gridCol w="1728191"/>
                <a:gridCol w="1224137"/>
                <a:gridCol w="1065222"/>
                <a:gridCol w="888396"/>
                <a:gridCol w="1326828"/>
              </a:tblGrid>
              <a:tr h="1196816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гарантирования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принципала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гарантирования,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Размер обеспечения регрессного требования,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 финансового состояния принципала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условия предоставления муниципальной гарантии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96285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Заимствования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МКП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Тепловодоснабжение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»,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осуществляемые для гашения задолженности за поставленный газ, потребленный сверх норматива.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МКП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Тепловодоснабжение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Александровского сельского поселения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Муниципальные гарантии обеспечивают исполнение обязательств выплате неустоек (пеней, штрафов)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7219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48870" cy="126876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atin typeface="Times New Roman"/>
                <a:ea typeface="Times New Roman"/>
              </a:rPr>
              <a:t>ОТЧЕТ</a:t>
            </a:r>
            <a:r>
              <a:rPr lang="ru-RU" sz="1200" dirty="0">
                <a:latin typeface="Times New Roman"/>
                <a:ea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</a:rPr>
            </a:br>
            <a:r>
              <a:rPr lang="ru-RU" sz="1200" b="1" dirty="0">
                <a:latin typeface="Times New Roman"/>
                <a:ea typeface="Times New Roman"/>
              </a:rPr>
              <a:t> об использовании средств, выделенных из бюджета муниципального образования «Александровское сельское поселение» на финансирование муниципальных программ за </a:t>
            </a:r>
            <a:r>
              <a:rPr lang="ru-RU" sz="1200" b="1" dirty="0" smtClean="0">
                <a:latin typeface="Times New Roman"/>
                <a:ea typeface="Times New Roman"/>
              </a:rPr>
              <a:t>202</a:t>
            </a:r>
            <a:r>
              <a:rPr lang="en-US" sz="1200" b="1" dirty="0" smtClean="0">
                <a:latin typeface="Times New Roman"/>
                <a:ea typeface="Times New Roman"/>
              </a:rPr>
              <a:t>1</a:t>
            </a:r>
            <a:r>
              <a:rPr lang="ru-RU" sz="1200" b="1" dirty="0" smtClean="0">
                <a:latin typeface="Times New Roman"/>
                <a:ea typeface="Times New Roman"/>
              </a:rPr>
              <a:t> </a:t>
            </a:r>
            <a:r>
              <a:rPr lang="ru-RU" sz="1200" b="1" dirty="0">
                <a:latin typeface="Times New Roman"/>
                <a:ea typeface="Times New Roman"/>
              </a:rPr>
              <a:t>год</a:t>
            </a:r>
            <a:r>
              <a:rPr lang="ru-RU" sz="1200" dirty="0">
                <a:latin typeface="Times New Roman"/>
                <a:ea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</a:rPr>
            </a:br>
            <a:endParaRPr lang="ru-RU" sz="1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192560"/>
              </p:ext>
            </p:extLst>
          </p:nvPr>
        </p:nvGraphicFramePr>
        <p:xfrm>
          <a:off x="179513" y="908723"/>
          <a:ext cx="8712968" cy="49868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576064"/>
                <a:gridCol w="5976664"/>
                <a:gridCol w="792088"/>
                <a:gridCol w="792088"/>
                <a:gridCol w="576064"/>
              </a:tblGrid>
              <a:tr h="3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№ п/п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кода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Утверждено на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202</a:t>
                      </a:r>
                      <a:r>
                        <a:rPr lang="en-US" sz="1000" b="1" u="none" strike="noStrike" dirty="0" smtClean="0">
                          <a:effectLst/>
                        </a:rPr>
                        <a:t>1</a:t>
                      </a:r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год      тыс. руб.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Исполнено за 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202</a:t>
                      </a:r>
                      <a:r>
                        <a:rPr lang="en-US" sz="1000" b="1" u="none" strike="noStrike" dirty="0" smtClean="0">
                          <a:effectLst/>
                        </a:rPr>
                        <a:t>1</a:t>
                      </a:r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года  тыс. руб.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% исп.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</a:tr>
              <a:tr h="250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"Формирование современной городской среды на территории Александровского сельского поселения на 2018-2022 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14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136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184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14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136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184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02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"Вырубка аварийных деревьев на территории Александровского сельского поселения на 2018 - 2022 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ru-RU" sz="1000" u="none" strike="noStrike" dirty="0" smtClean="0">
                          <a:effectLst/>
                        </a:rPr>
                        <a:t>7</a:t>
                      </a:r>
                      <a:r>
                        <a:rPr lang="en-US" sz="1000" u="none" strike="noStrike" dirty="0" smtClean="0">
                          <a:effectLst/>
                        </a:rPr>
                        <a:t>3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ru-RU" sz="1000" u="none" strike="noStrike" dirty="0" smtClean="0">
                          <a:effectLst/>
                        </a:rPr>
                        <a:t>7</a:t>
                      </a:r>
                      <a:r>
                        <a:rPr lang="en-US" sz="1000" u="none" strike="noStrike" dirty="0" smtClean="0">
                          <a:effectLst/>
                        </a:rPr>
                        <a:t>3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000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425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"Капитальный ремонт, содержание, обслуживание жилых помещений муниципального жилищного фонда Александровского сельского поселения и развитие жилищного хозяйства на 2019-2025 годы с перспективой до 2030 года"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3 859,026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3 809,901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98,7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9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"Комплексное развитие систем коммунальной инфраструктуры на территории Александровского сельского поселения на период 2013 -2015 годы и на перспективу до 2023 года"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ru-RU" sz="1000" u="none" strike="noStrike" dirty="0" smtClean="0">
                          <a:effectLst/>
                        </a:rPr>
                        <a:t>7 </a:t>
                      </a:r>
                      <a:r>
                        <a:rPr lang="en-US" sz="1000" u="none" strike="noStrike" dirty="0" smtClean="0">
                          <a:effectLst/>
                        </a:rPr>
                        <a:t>345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531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26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933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845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</a:t>
                      </a:r>
                      <a:r>
                        <a:rPr lang="en-US" sz="1000" u="none" strike="noStrike" dirty="0" smtClean="0">
                          <a:effectLst/>
                        </a:rPr>
                        <a:t>8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2953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"Социально - экономического развития Александровского сельского поселения на </a:t>
                      </a:r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-</a:t>
                      </a:r>
                      <a:r>
                        <a:rPr lang="ru-RU" sz="1000" u="none" strike="noStrike" dirty="0" smtClean="0">
                          <a:effectLst/>
                        </a:rPr>
                        <a:t>2025 </a:t>
                      </a:r>
                      <a:r>
                        <a:rPr lang="ru-RU" sz="1000" u="none" strike="noStrike" dirty="0">
                          <a:effectLst/>
                        </a:rPr>
                        <a:t>годы </a:t>
                      </a:r>
                      <a:r>
                        <a:rPr lang="ru-RU" sz="1000" u="none" strike="noStrike" dirty="0" smtClean="0">
                          <a:effectLst/>
                        </a:rPr>
                        <a:t>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</a:t>
                      </a:r>
                      <a:r>
                        <a:rPr lang="en-US" sz="1000" u="none" strike="noStrike" dirty="0" smtClean="0">
                          <a:effectLst/>
                        </a:rPr>
                        <a:t>8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001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670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</a:t>
                      </a:r>
                      <a:r>
                        <a:rPr lang="en-US" sz="1000" u="none" strike="noStrike" dirty="0" smtClean="0">
                          <a:effectLst/>
                        </a:rPr>
                        <a:t>7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982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465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99,</a:t>
                      </a:r>
                      <a:r>
                        <a:rPr lang="en-US" sz="1000" u="none" strike="noStrike" dirty="0" smtClean="0">
                          <a:effectLst/>
                        </a:rPr>
                        <a:t>9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22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"Благоустройство Александровского сельского поселения на </a:t>
                      </a:r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- </a:t>
                      </a:r>
                      <a:r>
                        <a:rPr lang="ru-RU" sz="1000" u="none" strike="noStrike" dirty="0" smtClean="0">
                          <a:effectLst/>
                        </a:rPr>
                        <a:t>2024 </a:t>
                      </a:r>
                      <a:r>
                        <a:rPr lang="ru-RU" sz="1000" u="none" strike="noStrike" dirty="0">
                          <a:effectLst/>
                        </a:rPr>
                        <a:t>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5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504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640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 smtClean="0">
                          <a:effectLst/>
                        </a:rPr>
                        <a:t>5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062</a:t>
                      </a:r>
                      <a:r>
                        <a:rPr lang="ru-RU" sz="1000" u="none" strike="noStrike" dirty="0" smtClean="0">
                          <a:effectLst/>
                        </a:rPr>
                        <a:t>,5</a:t>
                      </a:r>
                      <a:r>
                        <a:rPr lang="en-US" sz="1000" u="none" strike="noStrike" dirty="0" smtClean="0">
                          <a:effectLst/>
                        </a:rPr>
                        <a:t>19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</a:t>
                      </a:r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ru-RU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dirty="0" smtClean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528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</a:t>
                      </a:r>
                      <a:r>
                        <a:rPr lang="ru-RU" sz="1000" u="none" strike="noStrike" dirty="0" smtClean="0">
                          <a:effectLst/>
                        </a:rPr>
                        <a:t>“Энергосбережение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и п</a:t>
                      </a:r>
                      <a:r>
                        <a:rPr lang="ru-RU" sz="1000" u="none" strike="noStrike" dirty="0" smtClean="0">
                          <a:effectLst/>
                        </a:rPr>
                        <a:t>овышение </a:t>
                      </a:r>
                      <a:r>
                        <a:rPr lang="ru-RU" sz="1000" u="none" strike="noStrike" dirty="0">
                          <a:effectLst/>
                        </a:rPr>
                        <a:t>энергетической эффективности </a:t>
                      </a:r>
                      <a:r>
                        <a:rPr lang="ru-RU" sz="1000" u="none" strike="noStrike" dirty="0" smtClean="0">
                          <a:effectLst/>
                        </a:rPr>
                        <a:t> Александровского </a:t>
                      </a:r>
                      <a:r>
                        <a:rPr lang="ru-RU" sz="1000" u="none" strike="noStrike" dirty="0">
                          <a:effectLst/>
                        </a:rPr>
                        <a:t>сельского поселения Александровского района Томской области на </a:t>
                      </a:r>
                      <a:r>
                        <a:rPr lang="ru-RU" sz="1000" u="none" strike="noStrike" dirty="0" smtClean="0">
                          <a:effectLst/>
                        </a:rPr>
                        <a:t> 2020 -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2026 </a:t>
                      </a:r>
                      <a:r>
                        <a:rPr lang="ru-RU" sz="1000" u="none" strike="noStrike" dirty="0">
                          <a:effectLst/>
                        </a:rPr>
                        <a:t>годы </a:t>
                      </a:r>
                      <a:r>
                        <a:rPr lang="ru-RU" sz="1000" u="none" strike="noStrike" dirty="0" smtClean="0">
                          <a:effectLst/>
                        </a:rPr>
                        <a:t>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960,192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874,104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91,0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"Социальная поддержка населения Александровского сельского поселения на </a:t>
                      </a:r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-</a:t>
                      </a:r>
                      <a:r>
                        <a:rPr lang="ru-RU" sz="1000" u="none" strike="noStrike" dirty="0" smtClean="0">
                          <a:effectLst/>
                        </a:rPr>
                        <a:t>2025 </a:t>
                      </a:r>
                      <a:r>
                        <a:rPr lang="ru-RU" sz="1000" u="none" strike="noStrike" dirty="0">
                          <a:effectLst/>
                        </a:rPr>
                        <a:t>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2 868,900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2 753,833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96,0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394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временной занятости несовершеннолетних подростков на территории Александровского сельского поселения на 2021-2024 годы</a:t>
                      </a: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334,200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334,200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"О проведение работ по уточнению записей в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похозяйственных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книгах на территории Александровского сельского поселения на 2018 - 2022 годы"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151,814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151,814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Программа комплексного развития транспортной инфраструктуры на территории Александровского сельского поселения на 2016-2032 годы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20 733,372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19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233</a:t>
                      </a:r>
                      <a:r>
                        <a:rPr lang="ru-RU" sz="1000" u="none" strike="noStrike" dirty="0" smtClean="0">
                          <a:effectLst/>
                        </a:rPr>
                        <a:t>,372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92,8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411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"Обеспечение пожарной безопасности на территории муниципальное образования "Александровское сельское поселение" на 2019-2023 годы"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102,295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102,295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1633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 smtClean="0">
                          <a:effectLst/>
                        </a:rPr>
                        <a:t>103 236,326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 smtClean="0">
                          <a:effectLst/>
                        </a:rPr>
                        <a:t>100 564,872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 smtClean="0">
                          <a:effectLst/>
                        </a:rPr>
                        <a:t>97,4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87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сметы доходов и расходов муниципальных бюджетных учреждений, находящимися в ведении органов местного самоуправления МО «Александровское сельское поселение»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приносящей доход деятельности за 2022 год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042349"/>
              </p:ext>
            </p:extLst>
          </p:nvPr>
        </p:nvGraphicFramePr>
        <p:xfrm>
          <a:off x="323528" y="1412777"/>
          <a:ext cx="8208912" cy="3960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640"/>
                <a:gridCol w="1008112"/>
                <a:gridCol w="792088"/>
                <a:gridCol w="648072"/>
              </a:tblGrid>
              <a:tr h="7346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Утверждено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indent="-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Исполнено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Исп.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2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Доходы от оказания услуг учреждениями, находящимися в ведении органов местного самоуправления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75,000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54,118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76,4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2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МБУ "Архитектуры, строительства и капитального ремонта"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75,000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54,118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76,4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4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МБУ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"Архитектуры, строительства и капитального ремонта"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b="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195,249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3 232,842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101,2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8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3 195,249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3 232,842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effectLst/>
                          <a:latin typeface="Times New Roman"/>
                          <a:ea typeface="Times New Roman"/>
                        </a:rPr>
                        <a:t>101,2</a:t>
                      </a:r>
                      <a:endParaRPr lang="ru-RU" sz="1200" b="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использовании средств резервного фонда за 2022 год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717775"/>
              </p:ext>
            </p:extLst>
          </p:nvPr>
        </p:nvGraphicFramePr>
        <p:xfrm>
          <a:off x="755576" y="548679"/>
          <a:ext cx="7779095" cy="5768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430"/>
                <a:gridCol w="2041059"/>
                <a:gridCol w="1349177"/>
                <a:gridCol w="762611"/>
                <a:gridCol w="1099329"/>
                <a:gridCol w="1004770"/>
                <a:gridCol w="838719"/>
              </a:tblGrid>
              <a:tr h="357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расходов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Основание расходов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Раздел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Утверждено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Исполнено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Исп.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358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Перечисляется Материальная помощь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Распоряжения 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№ </a:t>
                      </a:r>
                      <a:r>
                        <a:rPr lang="ru-RU" sz="1100" dirty="0" smtClean="0">
                          <a:effectLst/>
                        </a:rPr>
                        <a:t>11,42, 41, 67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80 </a:t>
                      </a:r>
                      <a:r>
                        <a:rPr lang="ru-RU" sz="1100" dirty="0">
                          <a:effectLst/>
                        </a:rPr>
                        <a:t>,000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80</a:t>
                      </a:r>
                      <a:r>
                        <a:rPr lang="ru-RU" sz="1100" dirty="0">
                          <a:effectLst/>
                        </a:rPr>
                        <a:t>, 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542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Перечисляется за страхование экскаватора-бульдозера ЭО-2621Е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от 26.01.22 № 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0113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2 ,550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2, 550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358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Перечисляются на проведение флешмоба.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№37 от 16.03.2022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2,000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542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Перечисляются на приобретение призов участникам соревнований,.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№37 от 16.03.2022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3,050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3,050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358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Восстановление кровли по адресу:мкр. Казахстан,д.3а.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№48 от 13.04.2022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116,766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116,766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542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Перечисляются на проведение мероприятий, посв. празнованию "Дня Победы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№52 от 22.04.2022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31,800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31,800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358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Перечисляются на проведение экспертизы качества воды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№53 от 27.04.2022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10,584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10,584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542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Перечисляется за страхование экскаватора HYUNDAI ROBEX1400W-7A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Распоряжения от 24.06.22 № 71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0113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2, 430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2 ,430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358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Перечисляется на приобретение триммера.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№75  от 05.07.2022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12, 700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12 ,700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542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Перечисляется на приобретение труб и комплектующих.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№83 от01.08.2022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70 ,602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70,602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358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Перечисляется на подключение.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 84 от 02.08.2022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4 ,186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4,186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542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Перечисляются  на проведение мероприятий, </a:t>
                      </a:r>
                      <a:r>
                        <a:rPr lang="ru-RU" sz="1100" dirty="0" err="1">
                          <a:effectLst/>
                        </a:rPr>
                        <a:t>посв</a:t>
                      </a:r>
                      <a:r>
                        <a:rPr lang="ru-RU" sz="1100" dirty="0">
                          <a:effectLst/>
                        </a:rPr>
                        <a:t>. </a:t>
                      </a:r>
                      <a:r>
                        <a:rPr lang="ru-RU" sz="1100" dirty="0" err="1">
                          <a:effectLst/>
                        </a:rPr>
                        <a:t>празнованию</a:t>
                      </a:r>
                      <a:r>
                        <a:rPr lang="ru-RU" sz="1100" dirty="0">
                          <a:effectLst/>
                        </a:rPr>
                        <a:t> "Дня села".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 91 от 15.08.2022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40, 000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40 ,000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29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591858"/>
              </p:ext>
            </p:extLst>
          </p:nvPr>
        </p:nvGraphicFramePr>
        <p:xfrm>
          <a:off x="323528" y="332664"/>
          <a:ext cx="8496943" cy="5087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496"/>
                <a:gridCol w="2229406"/>
                <a:gridCol w="1473678"/>
                <a:gridCol w="832984"/>
                <a:gridCol w="1200775"/>
                <a:gridCol w="1097489"/>
                <a:gridCol w="916115"/>
              </a:tblGrid>
              <a:tr h="120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расходов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Основание расходов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Раздел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Утверждено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Исполнено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Исп.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181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Возмещение расходов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№92 от 17.08.2022г.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16,475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16,475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181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Возмещение расходов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92 от 17.08.2022г.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</a:t>
                      </a:r>
                      <a:r>
                        <a:rPr lang="en-US" sz="1100">
                          <a:effectLst/>
                        </a:rPr>
                        <a:t>0</a:t>
                      </a:r>
                      <a:r>
                        <a:rPr lang="ru-RU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</a:t>
                      </a:r>
                      <a:r>
                        <a:rPr lang="en-US" sz="1100">
                          <a:effectLst/>
                        </a:rPr>
                        <a:t>0</a:t>
                      </a:r>
                      <a:r>
                        <a:rPr lang="ru-RU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241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Перечисляются на проведение мероприятий, посв. празнованию "Дня села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 97 от 24.08.2022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10, 000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10, 000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241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Переч-ся окончательный платеж за технологическое присоединение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 84 от 02.08.22,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4, 186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4 ,186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301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Перечисляются на проведение мероприятий, посв. празнованию "Дня села".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 99 от 26.08.2022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55, 000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55,000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181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Возмещение расходов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104 от 06.09.2022г.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3, 020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3 ,020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301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Перечисляется на проведение мероприятия "Закрытие трудового сезона 2022".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 111 от 19.09.2022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4 ,847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4, 847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4225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Перечисляются погашение задолж. за потребленную электроэнергию в марте 21 года (станция обезжелезивания воды).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Расп.№110 от 19.09.22,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57,592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57 ,592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181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Перечисляется на достоверность Лесной 7.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№119 от 27.09.2022,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2, 240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2, 240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181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Перечисляются на преобретение подарочных наборов.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 126 от 20.10.2022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15 ,000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15 ,000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181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Переч-ся за технолог.присоединение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Распоряжения № 84 от 02.08.22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0501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13,40</a:t>
                      </a:r>
                      <a:r>
                        <a:rPr lang="en-US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13,40</a:t>
                      </a:r>
                      <a:r>
                        <a:rPr lang="en-US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  <a:tr h="12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558 ,508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558 ,508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0" marR="143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86720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1366</TotalTime>
  <Words>1660</Words>
  <Application>Microsoft Office PowerPoint</Application>
  <PresentationFormat>Экран (4:3)</PresentationFormat>
  <Paragraphs>547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Times New Roman</vt:lpstr>
      <vt:lpstr>Ретро</vt:lpstr>
      <vt:lpstr>Отчет об исполнении бюджета  Александровского сельского поселения  за 2022 год</vt:lpstr>
      <vt:lpstr>Доходы </vt:lpstr>
      <vt:lpstr>Расходы</vt:lpstr>
      <vt:lpstr>Презентация PowerPoint</vt:lpstr>
      <vt:lpstr>Презентация PowerPoint</vt:lpstr>
      <vt:lpstr>ОТЧЕТ  об использовании средств, выделенных из бюджета муниципального образования «Александровское сельское поселение» на финансирование муниципальных программ за 2021 год </vt:lpstr>
      <vt:lpstr>Отчет об исполнении сметы доходов и расходов муниципальных бюджетных учреждений, находящимися в ведении органов местного самоуправления МО «Александровское сельское поселение»  от приносящей доход деятельности за 2022 год</vt:lpstr>
      <vt:lpstr>                  Отчет об использовании средств резервного фонда за 2022 год </vt:lpstr>
      <vt:lpstr>Презентация PowerPoint</vt:lpstr>
      <vt:lpstr>Отчёт об использовании средств Дорожного фонда Александровского сельского   поселения за 2022 год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Александровского сельского поселения за 2015 год</dc:title>
  <dc:creator>Юрист</dc:creator>
  <cp:lastModifiedBy>Александра Николаевна Прасина</cp:lastModifiedBy>
  <cp:revision>124</cp:revision>
  <dcterms:created xsi:type="dcterms:W3CDTF">2016-10-04T07:14:01Z</dcterms:created>
  <dcterms:modified xsi:type="dcterms:W3CDTF">2023-08-17T02:46:36Z</dcterms:modified>
</cp:coreProperties>
</file>