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777282-C2CA-4FDD-8C71-E797B6BBA372}">
          <p14:sldIdLst>
            <p14:sldId id="256"/>
            <p14:sldId id="257"/>
            <p14:sldId id="258"/>
            <p14:sldId id="259"/>
            <p14:sldId id="260"/>
            <p14:sldId id="262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4660"/>
  </p:normalViewPr>
  <p:slideViewPr>
    <p:cSldViewPr>
      <p:cViewPr>
        <p:scale>
          <a:sx n="94" d="100"/>
          <a:sy n="9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B0B0-ADE6-49BF-AFC5-A55EC8F42B4C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E67A6-D745-4B67-B506-9540ACDEF8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250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484784"/>
            <a:ext cx="6696744" cy="219010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2390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Спасибо за внимание!!!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7053526"/>
              </p:ext>
            </p:extLst>
          </p:nvPr>
        </p:nvGraphicFramePr>
        <p:xfrm>
          <a:off x="323528" y="548681"/>
          <a:ext cx="8208911" cy="4655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33807"/>
                <a:gridCol w="1783277"/>
                <a:gridCol w="1854608"/>
                <a:gridCol w="1037219"/>
              </a:tblGrid>
              <a:tr h="288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Наименование доходов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Утверждено 2019г.,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Исп. за 2019г.,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Исполнено,%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52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Налог на доходы физических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28 887,973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28 397,565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Единый сельхоз. налог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26,616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51,616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193,9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Налог на имущество физ. лиц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1 323,160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1 443,884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90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Земельный налог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1 438,540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1 489,926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7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Акцизы по подакцизным товарам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2 089,557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2 082,439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7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Итого налоговые доходы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33 765,846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33 465,430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64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Доходы от сдачи в аренду имущества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1 295,000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1 232,665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95,2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Поступления от найма жилья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8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Невыясненные поступления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48,000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4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Доходы от продажи материальных и нематериальных активов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1,338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1,338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254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Штрафы, санкции, возмещение ущерба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11,200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11,200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076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Итого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1 507,538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1 493,203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278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Всего собственных доходов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35 273,384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34 958,633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449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Безвозмездные поступления от других бюджетов бюджетной системы РФ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65 038,104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64 350,795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91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Возврат остатков межбюджетных трансфертов прошлых лет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-1 038,562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-1 038,562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2472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ВСЕГО ДОХОДОВ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99 272,927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98 270,867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0854011"/>
              </p:ext>
            </p:extLst>
          </p:nvPr>
        </p:nvGraphicFramePr>
        <p:xfrm>
          <a:off x="1043608" y="1164034"/>
          <a:ext cx="7344815" cy="420918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4381"/>
                <a:gridCol w="3347629"/>
                <a:gridCol w="1309867"/>
                <a:gridCol w="901469"/>
                <a:gridCol w="901469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Раздел, подраздел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Наименование разделов и подразделов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Утверждено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indent="-190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Исполнено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Исп., 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407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23 847,315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23 565,175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910,200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910,200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0300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83,000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75,249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0400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20 049,314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19 712,240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ЖИЛИЩНО-КОММУНАЛЬНОЕ ХОЗЯЙСТВО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36 319,353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35 033,427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96,5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0800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КУЛЬТУРА И КИНЕМАТОГРАФИЯ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15 712,850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15 712,850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СОЦИАЛЬНАЯ ПОЛИТИКА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1 852,641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1 775,092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95,8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ФИЗИЧЕСКАЯ КУЛЬТУРА И СПОРТ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4 403,500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4 403,500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СРЕДСТВА МАССОВОЙ ИНФОРМАЦИИ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899,990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91,8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36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104 158,173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102 087,723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01511"/>
            <a:ext cx="504056" cy="41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18144"/>
            <a:ext cx="504056" cy="4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18197"/>
            <a:ext cx="504056" cy="430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348881"/>
            <a:ext cx="504056" cy="43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2781943"/>
            <a:ext cx="501203" cy="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140968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3573017"/>
            <a:ext cx="501203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005065"/>
            <a:ext cx="504056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437112"/>
            <a:ext cx="5040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06" y="4869160"/>
            <a:ext cx="501203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390736" cy="566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внутренних заимствований МО «Александровское сельское поселение» за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Настоящая Программа муниципальных внутренних заимствований муниципального образования «Александровское 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внутренних заимствований Александровского сельского поселения, направляемых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году на покрытие временных кассовых разрывов, возникающих при исполнении бюджета поселения и на погашение муниципальных долговых обязательств муниципального образования «Александровское сельское поселение»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42790"/>
              </p:ext>
            </p:extLst>
          </p:nvPr>
        </p:nvGraphicFramePr>
        <p:xfrm>
          <a:off x="539552" y="2708922"/>
          <a:ext cx="7814672" cy="28786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54230"/>
                <a:gridCol w="2260442"/>
              </a:tblGrid>
              <a:tr h="4797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050" marR="19050" marT="0" marB="0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Кредиты, привлекаемые от кредитных организаций: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привлечения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/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  <a:tr h="479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Объем средств, направленных на погашение основной суммы долга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/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исполнении Программы муниципальных гарантий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 «Александровское сельское поселение» за 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Настоящая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муниципальных гарантий муниципального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 «Александровское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сельское поселение»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 составлена в соответствии с Бюджетным Кодексом Российской Федерации и устанавливает перечень подлежащих предоставлению и исполнению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году.</a:t>
            </a:r>
          </a:p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подлежащих предоставлению муниципальных гарантий муниципального образования «Александровское сельское поселение»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927446"/>
              </p:ext>
            </p:extLst>
          </p:nvPr>
        </p:nvGraphicFramePr>
        <p:xfrm>
          <a:off x="611560" y="2924944"/>
          <a:ext cx="7960967" cy="26407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3"/>
                <a:gridCol w="1584176"/>
                <a:gridCol w="1368152"/>
                <a:gridCol w="1065222"/>
                <a:gridCol w="888396"/>
                <a:gridCol w="1326828"/>
              </a:tblGrid>
              <a:tr h="1007118"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 гарантирования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60020" indent="-160020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 гарантирования,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обеспечения регрессного требования, тыс. рублей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финансового состояния принципала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условия предоставления муниципальной гарантии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17497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Заимствования МУП «Жилкомсервис», осуществляемые для гашения задолженности за поставленный газ, потребленный сверх норматива.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МУП «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Жилкомсервис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Александровского сельского поселения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Муниципальные гарантии обеспечивают исполнение обязательств выплате неустоек (пеней, штрафов)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3331"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средств, выделенных из бюджета МО «Александровское сельское поселение» на финансирование муниципальных программ за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8335001"/>
              </p:ext>
            </p:extLst>
          </p:nvPr>
        </p:nvGraphicFramePr>
        <p:xfrm>
          <a:off x="107503" y="908719"/>
          <a:ext cx="8640961" cy="58792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8033"/>
                <a:gridCol w="6358860"/>
                <a:gridCol w="812398"/>
                <a:gridCol w="738544"/>
                <a:gridCol w="443126"/>
              </a:tblGrid>
              <a:tr h="432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Наименование кода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Утверждено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% исп.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4 730,992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4 598,962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8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150,000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3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"Капитальный ремонт, содержание, обслуживание жилых помещений муниципального жилого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1 022,577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879,168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86,0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1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23 019,170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22 607,218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98,2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0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2013 -2015 годы и на перспективу до 2020 года"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28 222,508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27 535,519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"Благоустройство Александровского сельского поселения на 2017 - 2020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5 411,018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5 293,225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45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"Повышение энергетической эффективности на территории Александровского сельского поселения Александровского района Томской области на период с 2011 по 2012 годы с перспективой до 2020 г."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697,854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697,288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"Социальная поддержка населения Александровского сельского поселения на 2017 -2020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3 651,687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3 651,542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8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"Организация временной занятости несовершеннолетних подростков на территории Александровского сельского поселения на 2017-2020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200,000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"Экологическое воспитание молодежи на территории Александровского сельского поселения на 2016-2018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22,500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22,500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"Патриотическое воспитание молодых граждан на территории Александровского сельского поселения на 2016-2018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108,700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108,700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5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 проведение работ по уточнению записей в похозяйственных книгах на территории Александровского сельского поселения на 2018-2023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155,480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155,480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18 760,814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18 431,740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98,2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пожарной безопасности на территории муниципального образования "Александровское сельское поселение" на 2019-2023 годы"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83,000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75,249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95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190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86 236,300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84 406,590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97,9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приносящей доход деятельности за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8032487"/>
              </p:ext>
            </p:extLst>
          </p:nvPr>
        </p:nvGraphicFramePr>
        <p:xfrm>
          <a:off x="467544" y="1556792"/>
          <a:ext cx="8208911" cy="26432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95490"/>
                <a:gridCol w="2044493"/>
                <a:gridCol w="1903494"/>
                <a:gridCol w="665434"/>
              </a:tblGrid>
              <a:tr h="709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Утверждено на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Исполнено за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2019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Исп.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11049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Доходы от оказания услуг учреждениями, находящимися в ведении органов местного самоуправления поселений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42,765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8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МУ" Архитектуры, строительства и капитального ремонта"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42,765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428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использовании средств резервного фонда за 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7371489"/>
              </p:ext>
            </p:extLst>
          </p:nvPr>
        </p:nvGraphicFramePr>
        <p:xfrm>
          <a:off x="323528" y="548680"/>
          <a:ext cx="8280921" cy="54580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3199"/>
                <a:gridCol w="5738532"/>
                <a:gridCol w="1016955"/>
                <a:gridCol w="1162235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6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 проведение турнира по волейболу "На Кубок Главы АСП"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14,650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14,650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Выполнение комплекса кадастровых работ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65,000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65,000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выполненных работ по замене  опор воздушной линии электропередач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21,398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21,398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выполненных работ по замене  опор воздушной линии электропередач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196,047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196,047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памятного подарка первокласснику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1,000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выполненных работ по </a:t>
                      </a:r>
                      <a:r>
                        <a:rPr lang="ru-RU" sz="10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инсектоакарицидной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дезинфекции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79,894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79,894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на организации поисковых работ на нижнем устье реки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Ларь</a:t>
                      </a:r>
                      <a:r>
                        <a:rPr lang="ru-RU" sz="105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еган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 деревне Ларино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11,688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11,688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Ликвидация подтоплений жилых домов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34,305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34,305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8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материалов для замены участка провода воздушной линии электропередач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26,090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26,090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для изготовления  и сопровождения электронной цифровой подписи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7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за обслуживание счета в банке за октябрь, ноябрь 2019г.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1,200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1,200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5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Отчисления с заработной  платы в государственные фонды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24,610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24,610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2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Отчисления с заработной  платы в государственные фонды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информации  в виде справки о фоновых концентрациях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6,199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6,199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провода для подключения оборудование КИПиА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10,600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Оплата за выполнение работ по оценке рыночной стоимости объекта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Приобретение пиломатериала для ремонта станции ХВО на 4 котельной 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45,000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45,000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Выделение материальной помощи Костиной Н.С.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1,500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транспортировке тел умерших.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21,000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21,000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Оказание услуг по транспортировке тел умерших.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10,500</a:t>
                      </a:r>
                      <a:endParaRPr lang="ru-RU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10,500</a:t>
                      </a:r>
                      <a:endParaRPr lang="ru-RU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9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587,281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587,281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Отчёт об использовании средств Дорожного фонда Александровского сельского поселения за </a:t>
            </a:r>
            <a:r>
              <a:rPr lang="ru-RU" sz="1400" b="1" dirty="0" smtClean="0">
                <a:solidFill>
                  <a:srgbClr val="002060"/>
                </a:solidFill>
              </a:rPr>
              <a:t>2019 </a:t>
            </a:r>
            <a:r>
              <a:rPr lang="ru-RU" sz="1400" b="1" dirty="0" smtClean="0">
                <a:solidFill>
                  <a:srgbClr val="002060"/>
                </a:solidFill>
              </a:rPr>
              <a:t>год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32007"/>
              </p:ext>
            </p:extLst>
          </p:nvPr>
        </p:nvGraphicFramePr>
        <p:xfrm>
          <a:off x="107504" y="476671"/>
          <a:ext cx="8640960" cy="61001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552728"/>
                <a:gridCol w="864096"/>
                <a:gridCol w="792088"/>
                <a:gridCol w="432048"/>
              </a:tblGrid>
              <a:tr h="218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Утверждено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Исполнено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% исп.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5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Остаток денежных средств на начало года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31,600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31,600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5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1.Доходы Дорожного фонда – всего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18 751,082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18 439,171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8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1.1.Акцизы по подакцизным товарам (продукции), производимым на территории Российской Федерации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2 089,557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2 082,439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9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1.2.Прочие межбюджетные трансферты, передаваемые бюджетам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12 597,630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12 406,514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1.2.1.Капитальный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9 211,000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9 019,884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97,9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1.2.2.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3 396,632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3 396,632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5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1.3. Возврат прочих межбюджетных трансфертов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-10,002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-10,002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87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1.4. Другие доходные источники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4 063,895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3 950,218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97,2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64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2.Расходы Дорожного фонда – всего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18 760,814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18 431,740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98,2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5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2.1.Ремонт дорог муниципального назначения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8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2.2.Содержание дорог муниципального назначения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3 200,000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3 200,000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2.3.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1 200,000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1 200,000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83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2.4. Устройство ледовой переправы д. Ларино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35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2.5. Оказание услуг по проведению проверки достоверности определения сметной стоимости объекта : ремонт участков автомобильной дороги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60,000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26,040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43,4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79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2.6. Разметка автомобильной дороги по маршруту автобуса в с. Александровском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160,000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30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2.7.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81,315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7,396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9,1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50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2.8. Капитальный  ремонт и (или) ремонт автомобильных дорог общего пользования местного значения  в рамках ГП "Развитие транспортной системы в Томской области"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9 211,000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9 002,936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97,7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2.9.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3 396,632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3 396,147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45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2.10. Разработка проектно-сметной документации на ремонт автомобильной дороги по ул. Лебедева в с. Александровское Александровского района Томской области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299,980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299,980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2.11. Разработка проектно-сметной документации на ремонт тротуара вдоль автомобильной дороги по ул. Лебедева в с. Александровское Александровского района Томской области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298,990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298,990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2.12. Выполнение работ по топографической съемке объекта: ремонт автомобильной дороги по ул. Лебедева в селе Александровское Александровского района Томской области от перекрестка ул. 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Толпарова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до перекрестка ул.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Засаймочной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99,500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159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2.13. Транспортные услуги (отсыпка дороги)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44,967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32,320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71,9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3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2.14. Капитальный и текущий ремонт автомобильных дорог и инженерных сооружений на них в границах муниципальных районов и поселений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8,430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8,430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100,0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  <a:tr h="21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Остаток денежных средств на конец отчетного периода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21,868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39,032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0,0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750</TotalTime>
  <Words>1567</Words>
  <Application>Microsoft Office PowerPoint</Application>
  <PresentationFormat>Экран (4:3)</PresentationFormat>
  <Paragraphs>454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Отчет об исполнении бюджета  Александровского сельского поселения  за 2019 год</vt:lpstr>
      <vt:lpstr>Доходы </vt:lpstr>
      <vt:lpstr>Расходы</vt:lpstr>
      <vt:lpstr>Презентация PowerPoint</vt:lpstr>
      <vt:lpstr>Презентация PowerPoint</vt:lpstr>
      <vt:lpstr>ОТЧЕТ об использовании средств, выделенных из бюджета МО «Александровское сельское поселение» на финансирование муниципальных программ за 2019 год </vt:lpstr>
      <vt:lpstr>Отчет об исполнении сметы доходов и расходов муниципальных бюджетных учреждений, находящимися в ведении органов местного самоуправления МО «Александровское сельское поселение»  от приносящей доход деятельности за 2019 год</vt:lpstr>
      <vt:lpstr>Отчет об использовании средств резервного фонда за 2019 год </vt:lpstr>
      <vt:lpstr>Отчёт об использовании средств Дорожного фонда Александровского сельского поселения за 2019 год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Александровского сельского поселения за 2015 год</dc:title>
  <dc:creator>Юрист</dc:creator>
  <cp:lastModifiedBy>Финансист</cp:lastModifiedBy>
  <cp:revision>70</cp:revision>
  <dcterms:created xsi:type="dcterms:W3CDTF">2016-10-04T07:14:01Z</dcterms:created>
  <dcterms:modified xsi:type="dcterms:W3CDTF">2021-03-04T04:55:15Z</dcterms:modified>
</cp:coreProperties>
</file>