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65" r:id="rId9"/>
    <p:sldId id="269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8777282-C2CA-4FDD-8C71-E797B6BBA372}">
          <p14:sldIdLst>
            <p14:sldId id="256"/>
            <p14:sldId id="257"/>
            <p14:sldId id="258"/>
            <p14:sldId id="259"/>
            <p14:sldId id="260"/>
            <p14:sldId id="268"/>
            <p14:sldId id="264"/>
            <p14:sldId id="265"/>
            <p14:sldId id="269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94660"/>
  </p:normalViewPr>
  <p:slideViewPr>
    <p:cSldViewPr>
      <p:cViewPr varScale="1">
        <p:scale>
          <a:sx n="87" d="100"/>
          <a:sy n="87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2B0B0-ADE6-49BF-AFC5-A55EC8F42B4C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E67A6-D745-4B67-B506-9540ACDEF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5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E67A6-D745-4B67-B506-9540ACDEF8C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35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6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6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9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1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1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8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7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9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72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7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0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84784"/>
            <a:ext cx="6696744" cy="219010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Отчёт об использовании средств Дорожного фонда Александровского </a:t>
            </a:r>
            <a:r>
              <a:rPr lang="ru-RU" sz="1400" b="1" dirty="0" smtClean="0">
                <a:solidFill>
                  <a:srgbClr val="002060"/>
                </a:solidFill>
              </a:rPr>
              <a:t>сельского 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>
                <a:solidFill>
                  <a:srgbClr val="002060"/>
                </a:solidFill>
              </a:rPr>
              <a:t/>
            </a:r>
            <a:br>
              <a:rPr lang="ru-RU" sz="1400" b="1" dirty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поселения за </a:t>
            </a:r>
            <a:r>
              <a:rPr lang="ru-RU" sz="1400" b="1" dirty="0" smtClean="0">
                <a:solidFill>
                  <a:srgbClr val="002060"/>
                </a:solidFill>
              </a:rPr>
              <a:t>2021 </a:t>
            </a:r>
            <a:r>
              <a:rPr lang="ru-RU" sz="1400" b="1" dirty="0" smtClean="0">
                <a:solidFill>
                  <a:srgbClr val="002060"/>
                </a:solidFill>
              </a:rPr>
              <a:t>год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771245"/>
              </p:ext>
            </p:extLst>
          </p:nvPr>
        </p:nvGraphicFramePr>
        <p:xfrm>
          <a:off x="323528" y="620688"/>
          <a:ext cx="8352929" cy="58982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64266"/>
                <a:gridCol w="972438"/>
                <a:gridCol w="1173269"/>
                <a:gridCol w="842956"/>
              </a:tblGrid>
              <a:tr h="2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0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2.Расходы Дорожного фонда – всего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20 733,372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19 233,372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2.1. Ремонт дорог муниципального значения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8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2.2.Содержание дорог муниципального назначения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232,770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232,770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7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2.3.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Проведение лабораторных испытаний качества асфальтобетонного покрытия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7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2.4. Устройство ледовой переправы д. Ларино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2.5. Оказание услуг по проведению проверки достоверности определения сметной стоимости объекта:  ремонт участков автомобильной дороги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3,280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3,280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2.6. Строительство автостоянки по адресу: Томская область, Александровский район,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с.Александровское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ул. Советская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2.7.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Видеофиксация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объекте: Капитальный ремонт автомобильной дороги по улице Лебедева в с. Александровское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2 000,000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2 000,000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2.8. Капитальный  ремонт и (или) ремонт автомобильных дорог общего пользования местного значения  в рамках ГП "Развитие транспортной системы в Томской области"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8 200,000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8 200,000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1 862,706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1 862,706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2.10. Разметка автомобильной дороги по маршруты автобуса в с. Александровском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328,440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328,440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2.11. Диагностика и паспортизация автомобильных дорог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984,520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984,520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2.12.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309,194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309,194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3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2.13.Выполнение топографической съемки объекта: ул. Молодёжная, протяженностью 780 м.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78,300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78,300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2.14.Устройство площадки под асфальтобетонный завод из железобетонных плит в с. Александровское Александровского района Томской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133,011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133,011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2.15.Оборудование и освещение автостоянки в районе МАОУ СОШ № 1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с.Александровское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164,150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164,150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62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2.16.Приобретение дополнительного оборудования для спец техники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62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2.17.Приобретение трактора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Остаток денежных средств на конец отчетного периода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5992"/>
            <a:ext cx="72390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Спасибо за внимание!!!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281152"/>
              </p:ext>
            </p:extLst>
          </p:nvPr>
        </p:nvGraphicFramePr>
        <p:xfrm>
          <a:off x="323528" y="548681"/>
          <a:ext cx="8280919" cy="59412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77766"/>
                <a:gridCol w="1562461"/>
                <a:gridCol w="1394681"/>
                <a:gridCol w="1046011"/>
              </a:tblGrid>
              <a:tr h="525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2021г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., тыс. руб.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Исп. за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2021г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., тыс. руб.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Исполнено,%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30 308,280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30 730,844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16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 сельхоз. налог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24,760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24,759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имущество физ. лиц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1 134,000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1 160,901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5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716,000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596,886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52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Акцизы по подакцизным товарам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355,000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2435,669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налоговые доходы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34 639,240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35 060,346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5 068,000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5 098,183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90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Поступления от найма жилья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226,000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225,989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6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Невыясненные поступления 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-6,072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78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140,450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140,448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9046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неналоговые доходы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5 435,045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5 459,143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4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собственных доходов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40 074,285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40 519,489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от других бюджетов бюджетной системы РФ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80 088,891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80 088,881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безвозмездные поступления в бюджеты сельских поселений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Возврат остатков межбюджетных трансфертов прошлых лет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104,673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104,673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964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ДОХОДОВ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120 058,503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120 503,697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424423"/>
              </p:ext>
            </p:extLst>
          </p:nvPr>
        </p:nvGraphicFramePr>
        <p:xfrm>
          <a:off x="1115616" y="620689"/>
          <a:ext cx="7344816" cy="46085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3515986"/>
                <a:gridCol w="1076328"/>
                <a:gridCol w="1033275"/>
                <a:gridCol w="711115"/>
              </a:tblGrid>
              <a:tr h="896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КБК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Наименование разделов и подразделов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Утверждено на 2020 год, тыс. руб.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Исполнено за  2020 год, тыс. руб.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Исп., %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23 518,696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23 479,105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99,8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945,000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95,000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0300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106,404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106,404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21 155,266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19 495,266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92,2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52 724,666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51 735,645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98,1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0800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КУЛЬТУРА И КИНЕМАТОГРАФИЯ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15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828,453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15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828,453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1 598,156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1 598,156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5 039,929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5 039,929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5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СРЕДСТВА МАССОВОЙ ИНФОРМАЦИИ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846,247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846,247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121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762,817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119 074,197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97,8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01511"/>
            <a:ext cx="504056" cy="41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18144"/>
            <a:ext cx="504056" cy="44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18197"/>
            <a:ext cx="504056" cy="43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348881"/>
            <a:ext cx="504056" cy="43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2781943"/>
            <a:ext cx="501203" cy="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3140968"/>
            <a:ext cx="5012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3573017"/>
            <a:ext cx="5012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05065"/>
            <a:ext cx="504056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437112"/>
            <a:ext cx="5040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4869160"/>
            <a:ext cx="50120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390736" cy="5662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Программы муниципальных внутренних заимствований МО «Александровское сельское поселение» за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Настоящая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муниципальных внутренних заимствований муниципального образования «Александровское сельское поселение»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 составлена в соответствии с Бюджетным Кодексом Российской Федерации и устанавливает перечень внутренних заимствований Александровского сельского поселения, направляемых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году на покрытие временных кассовых разрывов, возникающих при исполнении бюджета поселения и на погашение муниципальных долговых обязательств муниципального образования «Александровское сельское поселение»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42790"/>
              </p:ext>
            </p:extLst>
          </p:nvPr>
        </p:nvGraphicFramePr>
        <p:xfrm>
          <a:off x="539552" y="2708922"/>
          <a:ext cx="7814672" cy="28786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54230"/>
                <a:gridCol w="2260442"/>
              </a:tblGrid>
              <a:tr h="479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Кредиты,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Кредиты, привлекаемые от кредитных организаций: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Объем привлечения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Объем средств, направленных на погашение основной суммы долга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Программы муниципальных гарантий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 «Александровское сельское поселение» за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Настоящая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муниципальных гарантий муниципального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«Александровское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сельское поселение»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 составлена в соответствии с Бюджетным Кодексом Российской Федерации и устанавливает перечень подлежащих предоставлению и исполнению муниципальных гарантий муниципального образования «Александровское сельское поселение»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году.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подлежащих предоставлению муниципальных гарантий муниципального образования «Александровское сельское поселение»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3777"/>
              </p:ext>
            </p:extLst>
          </p:nvPr>
        </p:nvGraphicFramePr>
        <p:xfrm>
          <a:off x="611560" y="2924944"/>
          <a:ext cx="7960967" cy="26407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3"/>
                <a:gridCol w="1728191"/>
                <a:gridCol w="1224137"/>
                <a:gridCol w="1065222"/>
                <a:gridCol w="888396"/>
                <a:gridCol w="1326828"/>
              </a:tblGrid>
              <a:tr h="1007118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гарантирования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принципала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гарантирования,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обеспечения регрессного требования,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 финансового состояния принципала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условия предоставления муниципальной гарантии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74971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Заимствования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МКП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Тепловодоснабжение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»,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осуществляемые для гашения задолженности за поставленный газ, потребленный сверх норматива.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МКП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Тепловодоснабжение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Александровского сельского поселения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 обеспечивают исполнение обязательств выплате неустоек (пеней, штрафов)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3331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48870" cy="126876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atin typeface="Times New Roman"/>
                <a:ea typeface="Times New Roman"/>
              </a:rPr>
              <a:t>ОТЧЕТ</a:t>
            </a:r>
            <a:r>
              <a:rPr lang="ru-RU" sz="1200" dirty="0">
                <a:latin typeface="Times New Roman"/>
                <a:ea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</a:rPr>
            </a:br>
            <a:r>
              <a:rPr lang="ru-RU" sz="1200" b="1" dirty="0">
                <a:latin typeface="Times New Roman"/>
                <a:ea typeface="Times New Roman"/>
              </a:rPr>
              <a:t> об использовании средств, выделенных из бюджета муниципального образования «Александровское сельское поселение» на финансирование муниципальных программ за </a:t>
            </a:r>
            <a:r>
              <a:rPr lang="ru-RU" sz="1200" b="1" dirty="0" smtClean="0">
                <a:latin typeface="Times New Roman"/>
                <a:ea typeface="Times New Roman"/>
              </a:rPr>
              <a:t>202</a:t>
            </a:r>
            <a:r>
              <a:rPr lang="en-US" sz="1200" b="1" dirty="0" smtClean="0">
                <a:latin typeface="Times New Roman"/>
                <a:ea typeface="Times New Roman"/>
              </a:rPr>
              <a:t>1</a:t>
            </a:r>
            <a:r>
              <a:rPr lang="ru-RU" sz="1200" b="1" dirty="0" smtClean="0">
                <a:latin typeface="Times New Roman"/>
                <a:ea typeface="Times New Roman"/>
              </a:rPr>
              <a:t> </a:t>
            </a:r>
            <a:r>
              <a:rPr lang="ru-RU" sz="1200" b="1" dirty="0">
                <a:latin typeface="Times New Roman"/>
                <a:ea typeface="Times New Roman"/>
              </a:rPr>
              <a:t>год</a:t>
            </a:r>
            <a:r>
              <a:rPr lang="ru-RU" sz="1200" dirty="0">
                <a:latin typeface="Times New Roman"/>
                <a:ea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</a:rPr>
            </a:br>
            <a:endParaRPr lang="ru-RU" sz="1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192560"/>
              </p:ext>
            </p:extLst>
          </p:nvPr>
        </p:nvGraphicFramePr>
        <p:xfrm>
          <a:off x="179513" y="908723"/>
          <a:ext cx="8712968" cy="520393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576064"/>
                <a:gridCol w="5976664"/>
                <a:gridCol w="792088"/>
                <a:gridCol w="792088"/>
                <a:gridCol w="576064"/>
              </a:tblGrid>
              <a:tr h="3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№ п/п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кода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Утверждено на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202</a:t>
                      </a:r>
                      <a:r>
                        <a:rPr lang="en-US" sz="1000" b="1" u="none" strike="noStrike" dirty="0" smtClean="0">
                          <a:effectLst/>
                        </a:rPr>
                        <a:t>1</a:t>
                      </a:r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год      тыс. руб.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Исполнено за 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202</a:t>
                      </a:r>
                      <a:r>
                        <a:rPr lang="en-US" sz="1000" b="1" u="none" strike="noStrike" dirty="0" smtClean="0">
                          <a:effectLst/>
                        </a:rPr>
                        <a:t>1</a:t>
                      </a:r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года  тыс. руб.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% исп.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</a:tr>
              <a:tr h="250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"Формирование современной городской среды на территории Александровского сельского поселения на 2018-2022 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14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136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184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14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136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184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02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"Вырубка аварийных деревьев на территории Александровского сельского поселения на 2018 - 2022 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ru-RU" sz="1000" u="none" strike="noStrike" dirty="0" smtClean="0">
                          <a:effectLst/>
                        </a:rPr>
                        <a:t>7</a:t>
                      </a:r>
                      <a:r>
                        <a:rPr lang="en-US" sz="1000" u="none" strike="noStrike" dirty="0" smtClean="0">
                          <a:effectLst/>
                        </a:rPr>
                        <a:t>3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ru-RU" sz="1000" u="none" strike="noStrike" dirty="0" smtClean="0">
                          <a:effectLst/>
                        </a:rPr>
                        <a:t>7</a:t>
                      </a:r>
                      <a:r>
                        <a:rPr lang="en-US" sz="1000" u="none" strike="noStrike" dirty="0" smtClean="0">
                          <a:effectLst/>
                        </a:rPr>
                        <a:t>3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000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25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"Капитальный ремонт, содержание, обслуживание жилых помещений муниципального жилищного фонда Александровского сельского поселения и развитие жилищного хозяйства на 2019-2025 годы с перспективой до 2030 года"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3 859,026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3 809,901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98,7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9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2013 -2015 годы и на перспективу до 2023 года"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ru-RU" sz="1000" u="none" strike="noStrike" dirty="0" smtClean="0">
                          <a:effectLst/>
                        </a:rPr>
                        <a:t>7 </a:t>
                      </a:r>
                      <a:r>
                        <a:rPr lang="en-US" sz="1000" u="none" strike="noStrike" dirty="0" smtClean="0">
                          <a:effectLst/>
                        </a:rPr>
                        <a:t>345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531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26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933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845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</a:t>
                      </a:r>
                      <a:r>
                        <a:rPr lang="en-US" sz="1000" u="none" strike="noStrike" dirty="0" smtClean="0">
                          <a:effectLst/>
                        </a:rPr>
                        <a:t>8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2953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"Социально - экономического развития Александровского сельского поселения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-</a:t>
                      </a:r>
                      <a:r>
                        <a:rPr lang="ru-RU" sz="1000" u="none" strike="noStrike" dirty="0" smtClean="0">
                          <a:effectLst/>
                        </a:rPr>
                        <a:t>2025 </a:t>
                      </a:r>
                      <a:r>
                        <a:rPr lang="ru-RU" sz="1000" u="none" strike="noStrike" dirty="0">
                          <a:effectLst/>
                        </a:rPr>
                        <a:t>годы </a:t>
                      </a:r>
                      <a:r>
                        <a:rPr lang="ru-RU" sz="1000" u="none" strike="noStrike" dirty="0" smtClean="0">
                          <a:effectLst/>
                        </a:rPr>
                        <a:t>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</a:rPr>
                        <a:t>8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001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670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</a:rPr>
                        <a:t>7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982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465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99,</a:t>
                      </a:r>
                      <a:r>
                        <a:rPr lang="en-US" sz="1000" u="none" strike="noStrike" dirty="0" smtClean="0">
                          <a:effectLst/>
                        </a:rPr>
                        <a:t>9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22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"Благоустройство Александровского сельского поселения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- </a:t>
                      </a:r>
                      <a:r>
                        <a:rPr lang="ru-RU" sz="1000" u="none" strike="noStrike" dirty="0" smtClean="0">
                          <a:effectLst/>
                        </a:rPr>
                        <a:t>2024 </a:t>
                      </a:r>
                      <a:r>
                        <a:rPr lang="ru-RU" sz="1000" u="none" strike="noStrike" dirty="0">
                          <a:effectLst/>
                        </a:rPr>
                        <a:t>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5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504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640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5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062</a:t>
                      </a:r>
                      <a:r>
                        <a:rPr lang="ru-RU" sz="1000" u="none" strike="noStrike" dirty="0" smtClean="0">
                          <a:effectLst/>
                        </a:rPr>
                        <a:t>,5</a:t>
                      </a:r>
                      <a:r>
                        <a:rPr lang="en-US" sz="1000" u="none" strike="noStrike" dirty="0" smtClean="0">
                          <a:effectLst/>
                        </a:rPr>
                        <a:t>19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</a:t>
                      </a:r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528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u="none" strike="noStrike" dirty="0" smtClean="0">
                          <a:effectLst/>
                        </a:rPr>
                        <a:t>“Энергосбережение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и п</a:t>
                      </a:r>
                      <a:r>
                        <a:rPr lang="ru-RU" sz="1000" u="none" strike="noStrike" dirty="0" smtClean="0">
                          <a:effectLst/>
                        </a:rPr>
                        <a:t>овышение </a:t>
                      </a:r>
                      <a:r>
                        <a:rPr lang="ru-RU" sz="1000" u="none" strike="noStrike" dirty="0">
                          <a:effectLst/>
                        </a:rPr>
                        <a:t>энергетической эффективности </a:t>
                      </a:r>
                      <a:r>
                        <a:rPr lang="ru-RU" sz="1000" u="none" strike="noStrike" dirty="0" smtClean="0">
                          <a:effectLst/>
                        </a:rPr>
                        <a:t> Александровского </a:t>
                      </a:r>
                      <a:r>
                        <a:rPr lang="ru-RU" sz="1000" u="none" strike="noStrike" dirty="0">
                          <a:effectLst/>
                        </a:rPr>
                        <a:t>сельского поселения Александровского района Томской области на </a:t>
                      </a:r>
                      <a:r>
                        <a:rPr lang="ru-RU" sz="1000" u="none" strike="noStrike" dirty="0" smtClean="0">
                          <a:effectLst/>
                        </a:rPr>
                        <a:t> 2020 -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2026 </a:t>
                      </a:r>
                      <a:r>
                        <a:rPr lang="ru-RU" sz="1000" u="none" strike="noStrike" dirty="0">
                          <a:effectLst/>
                        </a:rPr>
                        <a:t>годы </a:t>
                      </a:r>
                      <a:r>
                        <a:rPr lang="ru-RU" sz="1000" u="none" strike="noStrike" dirty="0" smtClean="0">
                          <a:effectLst/>
                        </a:rPr>
                        <a:t>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960,192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874,104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91,0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"Социальная поддержка населения Александровского сельского поселения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-</a:t>
                      </a:r>
                      <a:r>
                        <a:rPr lang="ru-RU" sz="1000" u="none" strike="noStrike" dirty="0" smtClean="0">
                          <a:effectLst/>
                        </a:rPr>
                        <a:t>2025 </a:t>
                      </a:r>
                      <a:r>
                        <a:rPr lang="ru-RU" sz="1000" u="none" strike="noStrike" dirty="0">
                          <a:effectLst/>
                        </a:rPr>
                        <a:t>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2 868,900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2 753,833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96,0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394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временной занятости несовершеннолетних подростков на территории Александровского сельского поселения на 2021-2024 годы</a:t>
                      </a: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334,200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334,200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"О проведение работ по уточнению записей в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похозяйственных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книгах на территории Александровского сельского поселения на 2018 - 2022 годы"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151,814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151,814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20 733,372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19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233</a:t>
                      </a:r>
                      <a:r>
                        <a:rPr lang="ru-RU" sz="1000" u="none" strike="noStrike" dirty="0" smtClean="0">
                          <a:effectLst/>
                        </a:rPr>
                        <a:t>,372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92,8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11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"Обеспечение пожарной безопасности на территории муниципальное образования "Александровское сельское поселение" на 2019-2023 годы"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102,295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102,295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1633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 smtClean="0">
                          <a:effectLst/>
                        </a:rPr>
                        <a:t>103 236,326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 smtClean="0">
                          <a:effectLst/>
                        </a:rPr>
                        <a:t>100 564,872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 smtClean="0">
                          <a:effectLst/>
                        </a:rPr>
                        <a:t>97,4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87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сметы доходов и расходов муниципальных бюджетных учреждений, находящимися в ведении органов местного самоуправления МО «Александровское сельское поселение»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приносящей доход деятельности за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337975"/>
              </p:ext>
            </p:extLst>
          </p:nvPr>
        </p:nvGraphicFramePr>
        <p:xfrm>
          <a:off x="323528" y="1412777"/>
          <a:ext cx="8208912" cy="3960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00344"/>
                <a:gridCol w="2500344"/>
                <a:gridCol w="1421763"/>
                <a:gridCol w="1323711"/>
                <a:gridCol w="462750"/>
              </a:tblGrid>
              <a:tr h="7346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Утверждено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Исполнено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Исп.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2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Доходы от оказания услуг учреждениями, находящимися в ведении органов местного самоуправления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71,000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70,710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2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МБУ "Архитектуры, строительства и капитального ремонта"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71,000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70,710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41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МБУ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"Архитектуры, строительства и капитального ремонта"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="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034,856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30 334,566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99,8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83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="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034,856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30 334,566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99,8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428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использовании средств резервного фонда за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42985"/>
              </p:ext>
            </p:extLst>
          </p:nvPr>
        </p:nvGraphicFramePr>
        <p:xfrm>
          <a:off x="611560" y="804545"/>
          <a:ext cx="7992888" cy="51743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3724"/>
                <a:gridCol w="5973048"/>
                <a:gridCol w="834300"/>
                <a:gridCol w="831816"/>
              </a:tblGrid>
              <a:tr h="75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Выделено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9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проведения достоверности определения сметной стоимости объектов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4,720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4,720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временного владения и пользования оборудования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охранно- пожарной сигнализации объекта ул. Мира- Майская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9,452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9,452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Награждение коллективов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15,000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15,000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9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Перевозка тел умерших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5,000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5,000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Эксплуационно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-технологическое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обслуживание оборудования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4,109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4,109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услуг по технологическому присоединению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0,550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0,550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9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расходов Общества инвалидов (приобретение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мат. запасов)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4,998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4,998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9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Оплата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автострахования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23,503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23,503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Приобретение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запастных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частей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107,285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107,285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расходов 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ЧС (транспортные услуги)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25,058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25,058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Приобретение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призов участникам соревнований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6,610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6,610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очистки кровли здания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55,000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55,000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Материальная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помощь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166,595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166,595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доставки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груза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44,568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44,568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На приобретение материалов для проведения ремонтных работ на линии электропередач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5,717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5,717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541,967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541,967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Отчёт об использовании средств Дорожного фонда Александровского сельского </a:t>
            </a:r>
            <a:r>
              <a:rPr lang="ru-RU" sz="1400" b="1" dirty="0" smtClean="0">
                <a:solidFill>
                  <a:srgbClr val="002060"/>
                </a:solidFill>
              </a:rPr>
              <a:t/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/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поселения </a:t>
            </a:r>
            <a:r>
              <a:rPr lang="ru-RU" sz="1400" b="1" dirty="0" smtClean="0">
                <a:solidFill>
                  <a:srgbClr val="002060"/>
                </a:solidFill>
              </a:rPr>
              <a:t>за </a:t>
            </a:r>
            <a:r>
              <a:rPr lang="ru-RU" sz="1400" b="1" dirty="0" smtClean="0">
                <a:solidFill>
                  <a:srgbClr val="002060"/>
                </a:solidFill>
              </a:rPr>
              <a:t>2021 </a:t>
            </a:r>
            <a:r>
              <a:rPr lang="ru-RU" sz="1400" b="1" dirty="0" smtClean="0">
                <a:solidFill>
                  <a:srgbClr val="002060"/>
                </a:solidFill>
              </a:rPr>
              <a:t>год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065499"/>
              </p:ext>
            </p:extLst>
          </p:nvPr>
        </p:nvGraphicFramePr>
        <p:xfrm>
          <a:off x="323528" y="671383"/>
          <a:ext cx="8280921" cy="35497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18023"/>
                <a:gridCol w="946673"/>
                <a:gridCol w="1180536"/>
                <a:gridCol w="835689"/>
              </a:tblGrid>
              <a:tr h="375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Остаток денежных средств на начало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1.Доходы Дорожного фонда – 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20 733,372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19 233,372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том числе по источникам: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1.1.Акцизы по подакцизным товарам (продукции), производимым на территории Российской Федерации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355,000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435,669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1.2.Прочие межбюджетные трансферты, передаваемые бюджетам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14 211,376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11 211,376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1.2.1.Капитальный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1.2.2.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1 862,706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1 862,706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1.2.3.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Диагностика и паспортизация автомобильных дорог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984,520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984,520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1.2.4 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Строительство автостоянки по адресу: Томская область, Александровский район,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с.Александровское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ул. Советская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2 000,000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2000,000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1.2.5 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 снегоуборочного оборудования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с.Александровское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1 000,000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1.2.6. Средства по итогам областного ежегодного конкурса на лучшее муниципальное образование Томской области по профилактике правонарушений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164,150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164,150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1.4. Другие доходные источники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4 166,996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5 586,326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928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1034</TotalTime>
  <Words>1488</Words>
  <Application>Microsoft Office PowerPoint</Application>
  <PresentationFormat>Экран (4:3)</PresentationFormat>
  <Paragraphs>465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Отчет об исполнении бюджета  Александровского сельского поселения  за 2021 год</vt:lpstr>
      <vt:lpstr>Доходы </vt:lpstr>
      <vt:lpstr>Расходы</vt:lpstr>
      <vt:lpstr>Презентация PowerPoint</vt:lpstr>
      <vt:lpstr>Презентация PowerPoint</vt:lpstr>
      <vt:lpstr>ОТЧЕТ  об использовании средств, выделенных из бюджета муниципального образования «Александровское сельское поселение» на финансирование муниципальных программ за 2021 год </vt:lpstr>
      <vt:lpstr>Отчет об исполнении сметы доходов и расходов муниципальных бюджетных учреждений, находящимися в ведении органов местного самоуправления МО «Александровское сельское поселение»  от приносящей доход деятельности за 2021 год</vt:lpstr>
      <vt:lpstr>Отчет об использовании средств резервного фонда за 2021 год </vt:lpstr>
      <vt:lpstr>Отчёт об использовании средств Дорожного фонда Александровского сельского   поселения за 2021 год </vt:lpstr>
      <vt:lpstr>Отчёт об использовании средств Дорожного фонда Александровского сельского    поселения за 2021 год 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Александровского сельского поселения за 2015 год</dc:title>
  <dc:creator>Юрист</dc:creator>
  <cp:lastModifiedBy>Александра Николаевна Прасина</cp:lastModifiedBy>
  <cp:revision>107</cp:revision>
  <dcterms:created xsi:type="dcterms:W3CDTF">2016-10-04T07:14:01Z</dcterms:created>
  <dcterms:modified xsi:type="dcterms:W3CDTF">2022-06-06T09:54:33Z</dcterms:modified>
</cp:coreProperties>
</file>